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BECC5-5E15-4A8A-AAF8-4ED2BA5E5865}" type="datetimeFigureOut">
              <a:rPr lang="zh-TW" altLang="en-US" smtClean="0"/>
              <a:t>2017/5/18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94C84-0B17-46E0-91E6-0FE288A870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7344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BECC5-5E15-4A8A-AAF8-4ED2BA5E5865}" type="datetimeFigureOut">
              <a:rPr lang="zh-TW" altLang="en-US" smtClean="0"/>
              <a:t>2017/5/18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94C84-0B17-46E0-91E6-0FE288A870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574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BECC5-5E15-4A8A-AAF8-4ED2BA5E5865}" type="datetimeFigureOut">
              <a:rPr lang="zh-TW" altLang="en-US" smtClean="0"/>
              <a:t>2017/5/18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94C84-0B17-46E0-91E6-0FE288A870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2223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BECC5-5E15-4A8A-AAF8-4ED2BA5E5865}" type="datetimeFigureOut">
              <a:rPr lang="zh-TW" altLang="en-US" smtClean="0"/>
              <a:t>2017/5/18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94C84-0B17-46E0-91E6-0FE288A870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5106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BECC5-5E15-4A8A-AAF8-4ED2BA5E5865}" type="datetimeFigureOut">
              <a:rPr lang="zh-TW" altLang="en-US" smtClean="0"/>
              <a:t>2017/5/18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94C84-0B17-46E0-91E6-0FE288A870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8765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BECC5-5E15-4A8A-AAF8-4ED2BA5E5865}" type="datetimeFigureOut">
              <a:rPr lang="zh-TW" altLang="en-US" smtClean="0"/>
              <a:t>2017/5/18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94C84-0B17-46E0-91E6-0FE288A870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529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BECC5-5E15-4A8A-AAF8-4ED2BA5E5865}" type="datetimeFigureOut">
              <a:rPr lang="zh-TW" altLang="en-US" smtClean="0"/>
              <a:t>2017/5/18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94C84-0B17-46E0-91E6-0FE288A870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4317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BECC5-5E15-4A8A-AAF8-4ED2BA5E5865}" type="datetimeFigureOut">
              <a:rPr lang="zh-TW" altLang="en-US" smtClean="0"/>
              <a:t>2017/5/18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94C84-0B17-46E0-91E6-0FE288A870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2893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BECC5-5E15-4A8A-AAF8-4ED2BA5E5865}" type="datetimeFigureOut">
              <a:rPr lang="zh-TW" altLang="en-US" smtClean="0"/>
              <a:t>2017/5/18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94C84-0B17-46E0-91E6-0FE288A870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8158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BECC5-5E15-4A8A-AAF8-4ED2BA5E5865}" type="datetimeFigureOut">
              <a:rPr lang="zh-TW" altLang="en-US" smtClean="0"/>
              <a:t>2017/5/18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94C84-0B17-46E0-91E6-0FE288A870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789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BECC5-5E15-4A8A-AAF8-4ED2BA5E5865}" type="datetimeFigureOut">
              <a:rPr lang="zh-TW" altLang="en-US" smtClean="0"/>
              <a:t>2017/5/18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94C84-0B17-46E0-91E6-0FE288A870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7341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5BECC5-5E15-4A8A-AAF8-4ED2BA5E5865}" type="datetimeFigureOut">
              <a:rPr lang="zh-TW" altLang="en-US" smtClean="0"/>
              <a:t>2017/5/18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94C84-0B17-46E0-91E6-0FE288A870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0073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574161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9144000" y="5195263"/>
            <a:ext cx="2936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四資三 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103590043 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蔡仁凱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144000" y="4810130"/>
            <a:ext cx="287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四資三 </a:t>
            </a:r>
            <a:r>
              <a:rPr lang="en-US" altLang="zh-TW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103590001 </a:t>
            </a:r>
            <a:r>
              <a:rPr lang="zh-TW" altLang="en-US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劉柏宏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269398" y="5942082"/>
            <a:ext cx="2914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十大易用性</a:t>
            </a:r>
            <a:endParaRPr lang="zh-TW" altLang="en-US" sz="4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262446" y="6197897"/>
            <a:ext cx="1793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問題與解決</a:t>
            </a:r>
            <a:endParaRPr lang="zh-TW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6461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2525590" y="2462510"/>
            <a:ext cx="8748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0" dirty="0" smtClean="0">
                <a:solidFill>
                  <a:schemeClr val="bg1"/>
                </a:solidFill>
              </a:rPr>
              <a:t>1</a:t>
            </a:r>
            <a:endParaRPr lang="zh-TW" altLang="en-US" sz="12000" dirty="0">
              <a:solidFill>
                <a:schemeClr val="bg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952875" y="3038475"/>
            <a:ext cx="62579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系統狀態能見度</a:t>
            </a:r>
            <a:endParaRPr lang="zh-TW" altLang="en-US" sz="6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9535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439" y="2620327"/>
            <a:ext cx="5181600" cy="5048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685439" y="830580"/>
            <a:ext cx="14991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sz="2000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發現問題</a:t>
            </a:r>
            <a:endParaRPr lang="zh-TW" altLang="en-US" sz="2000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85439" y="1602343"/>
            <a:ext cx="50874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在網頁上呈現</a:t>
            </a:r>
            <a:r>
              <a:rPr lang="en-US" altLang="zh-TW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Menu Bar</a:t>
            </a:r>
            <a:r>
              <a:rPr lang="zh-TW" altLang="en-US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文字的顏色並不明顯，讓使用者看起來不太舒適</a:t>
            </a:r>
            <a:endParaRPr lang="zh-TW" altLang="en-US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59" y="76791"/>
            <a:ext cx="5824016" cy="317785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60" y="3481281"/>
            <a:ext cx="5824016" cy="316717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685439" y="3773805"/>
            <a:ext cx="14991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sz="2000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解決方法</a:t>
            </a:r>
            <a:endParaRPr lang="zh-TW" altLang="en-US" sz="2000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685439" y="4327952"/>
            <a:ext cx="48017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將文字顏色改為白色，並於按鈕上加上</a:t>
            </a:r>
            <a:r>
              <a:rPr lang="en-US" altLang="zh-TW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hover</a:t>
            </a:r>
            <a:r>
              <a:rPr lang="zh-TW" altLang="en-US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，讓使用者較易操作</a:t>
            </a:r>
            <a:endParaRPr lang="zh-TW" altLang="en-US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876" y="5681783"/>
            <a:ext cx="5110163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4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525590" y="2462510"/>
            <a:ext cx="8748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0" dirty="0" smtClean="0">
                <a:solidFill>
                  <a:schemeClr val="bg1"/>
                </a:solidFill>
              </a:rPr>
              <a:t>7</a:t>
            </a:r>
            <a:endParaRPr lang="zh-TW" altLang="en-US" sz="12000" dirty="0">
              <a:solidFill>
                <a:schemeClr val="bg1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952875" y="3038475"/>
            <a:ext cx="62579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彈性與使用效率</a:t>
            </a:r>
            <a:endParaRPr lang="zh-TW" altLang="en-US" sz="6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2388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4" t="43202" r="-1"/>
          <a:stretch/>
        </p:blipFill>
        <p:spPr>
          <a:xfrm>
            <a:off x="142875" y="3524251"/>
            <a:ext cx="6391275" cy="289179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5" t="29806"/>
          <a:stretch/>
        </p:blipFill>
        <p:spPr>
          <a:xfrm>
            <a:off x="142875" y="409575"/>
            <a:ext cx="6391275" cy="269770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809264" y="821055"/>
            <a:ext cx="14991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sz="2000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發現問題</a:t>
            </a:r>
            <a:endParaRPr lang="zh-TW" altLang="en-US" sz="2000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809263" y="3564567"/>
            <a:ext cx="14991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TW" altLang="en-US" sz="2000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解決方法</a:t>
            </a:r>
            <a:endParaRPr lang="zh-TW" altLang="en-US" sz="2000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809263" y="4172136"/>
            <a:ext cx="48017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在網頁右下方放入固定 </a:t>
            </a:r>
            <a:r>
              <a:rPr lang="en-US" altLang="zh-TW" dirty="0" err="1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scrollTop</a:t>
            </a:r>
            <a:r>
              <a:rPr lang="zh-TW" altLang="en-US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 按鈕，當使用者點擊能直接回到最上方，其中也加入</a:t>
            </a:r>
            <a:r>
              <a:rPr lang="en-US" altLang="zh-TW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hover</a:t>
            </a:r>
            <a:r>
              <a:rPr lang="zh-TW" altLang="en-US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讓使用者能更好操作</a:t>
            </a:r>
            <a:endParaRPr lang="zh-TW" altLang="en-US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809263" y="1426991"/>
            <a:ext cx="48017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網頁長度過長，滾輪到下方卻沒有</a:t>
            </a:r>
            <a:r>
              <a:rPr lang="en-US" altLang="zh-TW" dirty="0" err="1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scrollTop</a:t>
            </a:r>
            <a:r>
              <a:rPr lang="zh-TW" altLang="en-US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按鈕</a:t>
            </a:r>
            <a:endParaRPr lang="zh-TW" altLang="en-US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791200" y="5781675"/>
            <a:ext cx="742950" cy="7143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57" t="80158" r="733" b="7343"/>
          <a:stretch/>
        </p:blipFill>
        <p:spPr>
          <a:xfrm>
            <a:off x="8748347" y="5463427"/>
            <a:ext cx="664767" cy="63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42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4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1604</TotalTime>
  <Words>111</Words>
  <Application>Microsoft Office PowerPoint</Application>
  <PresentationFormat>寬螢幕</PresentationFormat>
  <Paragraphs>16</Paragraphs>
  <Slides>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2" baseType="lpstr">
      <vt:lpstr>Microsoft JhengHei</vt:lpstr>
      <vt:lpstr>Microsoft JhengHei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rankaitsai</dc:creator>
  <cp:lastModifiedBy>rankaitsai</cp:lastModifiedBy>
  <cp:revision>11</cp:revision>
  <dcterms:created xsi:type="dcterms:W3CDTF">2017-05-17T08:40:13Z</dcterms:created>
  <dcterms:modified xsi:type="dcterms:W3CDTF">2017-05-18T11:34:40Z</dcterms:modified>
</cp:coreProperties>
</file>